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19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34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26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67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26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04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19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81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05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3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4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5F8B-EB80-4692-A238-F911797A38D2}" type="datetimeFigureOut">
              <a:rPr lang="fr-FR" smtClean="0"/>
              <a:t>05/10/2015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A2AF-B74E-4A13-82ED-79D2C00A27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35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124745"/>
            <a:ext cx="7416824" cy="4536504"/>
          </a:xfrm>
        </p:spPr>
        <p:txBody>
          <a:bodyPr>
            <a:normAutofit fontScale="90000"/>
          </a:bodyPr>
          <a:lstStyle/>
          <a:p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COSP</a:t>
            </a:r>
            <a:r>
              <a:rPr lang="fr-F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fr-F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             </a:t>
            </a:r>
            <a:r>
              <a:rPr lang="fr-FR" dirty="0" smtClean="0">
                <a:solidFill>
                  <a:schemeClr val="bg1"/>
                </a:solidFill>
              </a:rPr>
              <a:t>Collaborateur              Occasionnel du Service Public de la Justice dans le domaine de l’Informatique, du Numérique et du Cyber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70000" lnSpcReduction="20000"/>
          </a:bodyPr>
          <a:lstStyle/>
          <a:p>
            <a:endParaRPr lang="fr-FR" dirty="0" smtClean="0">
              <a:effectLst/>
            </a:endParaRPr>
          </a:p>
          <a:p>
            <a:r>
              <a:rPr lang="fr-FR" dirty="0" smtClean="0">
                <a:effectLst/>
              </a:rPr>
              <a:t/>
            </a:r>
            <a:br>
              <a:rPr lang="fr-FR" dirty="0" smtClean="0">
                <a:effectLst/>
              </a:rPr>
            </a:br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4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COSP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fr-FR" dirty="0" smtClean="0">
              <a:effectLst/>
            </a:endParaRPr>
          </a:p>
          <a:p>
            <a:endParaRPr lang="fr-FR" dirty="0"/>
          </a:p>
          <a:p>
            <a:r>
              <a:rPr lang="fr-FR" sz="1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Les </a:t>
            </a:r>
            <a:r>
              <a:rPr lang="fr-FR" sz="1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risques du métier : </a:t>
            </a:r>
          </a:p>
          <a:p>
            <a:endParaRPr lang="fr-FR" sz="160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Rapport du Conseil d’Etat sur les COSP établi en 2014 mais publié le 2 Septembre dernier seulement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.</a:t>
            </a:r>
          </a:p>
          <a:p>
            <a:pPr marL="0" indent="0">
              <a:buNone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                                          </a:t>
            </a: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Exercice individuel et solitaire de 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l’activité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Risques physiques, financiers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voire fiscaux, </a:t>
            </a: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Absence de statut des intermittents de la Justice </a:t>
            </a:r>
            <a:r>
              <a:rPr lang="fr-FR" sz="9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9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endParaRPr lang="fr-FR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endParaRPr lang="fr-FR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endParaRPr lang="fr-FR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endParaRPr lang="fr-FR" sz="16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Des mesures à prendre </a:t>
            </a:r>
            <a:r>
              <a:rPr lang="fr-FR" sz="160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fr-FR" sz="1600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fr-FR" sz="160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endParaRPr lang="fr-FR" sz="16000" dirty="0" smtClean="0">
              <a:effectLst/>
            </a:endParaRPr>
          </a:p>
          <a:p>
            <a:endParaRPr lang="fr-FR" dirty="0"/>
          </a:p>
          <a:p>
            <a:endParaRPr lang="fr-FR" dirty="0" smtClean="0">
              <a:effectLst/>
            </a:endParaRPr>
          </a:p>
          <a:p>
            <a:endParaRPr lang="fr-FR" dirty="0"/>
          </a:p>
          <a:p>
            <a:endParaRPr lang="fr-FR" dirty="0" smtClean="0">
              <a:effectLst/>
            </a:endParaRPr>
          </a:p>
          <a:p>
            <a:endParaRPr lang="fr-FR" dirty="0"/>
          </a:p>
          <a:p>
            <a:r>
              <a:rPr lang="fr-FR" dirty="0" smtClean="0">
                <a:effectLst/>
              </a:rPr>
              <a:t>Comment améliorer la sécurité des Intermittents de la justice experts...?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2656"/>
            <a:ext cx="143610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2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r>
              <a:rPr lang="fr-FR" sz="1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Spécificités du domaine et évolution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8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Problématique 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sécurité ( archivage, manipulation </a:t>
            </a:r>
            <a:r>
              <a:rPr lang="fr-FR" sz="9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et de sécurité des 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données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 Risques inhérents au domaine du Cyber en plein mutation.</a:t>
            </a: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Vulnérabilité des entreprises en difficulté technique qui débouche invariablement sur des difficultés financières ( au Commerce en particulier)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Nécessité d’investissements techniques coûteux hors de portée des individus </a:t>
            </a: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9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Evolution des procédures pénales, nouveaux risques</a:t>
            </a:r>
            <a:endParaRPr lang="fr-FR" sz="73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7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73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7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7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0648"/>
            <a:ext cx="143610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2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 </a:t>
            </a:r>
            <a:r>
              <a:rPr lang="fr-F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mesures à prendre </a:t>
            </a:r>
            <a:r>
              <a:rPr lang="fr-FR" sz="57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5700" dirty="0">
                <a:solidFill>
                  <a:schemeClr val="tx2">
                    <a:lumMod val="75000"/>
                  </a:schemeClr>
                </a:solidFill>
              </a:rPr>
            </a:br>
            <a:endParaRPr lang="fr-FR" sz="57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Communauté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d’action : quelle structure pour mutualiser les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investissements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Constitution d’un Atelier d’étude juridique chargé d’une  réflexion sur les 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Examen des modalités contractuelles (contrats et clauses commerciales)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bonne souscription à des assurances spécialisées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Prise en compte des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progrès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réalisés à ce jour par le système OPALEXE (sécurisation </a:t>
            </a:r>
            <a:r>
              <a:rPr lang="fr-FR" sz="2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 échanges) 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96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044" y="116632"/>
            <a:ext cx="1436102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2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COSP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La problématique des                    </a:t>
            </a:r>
            <a:r>
              <a:rPr lang="fr-FR" sz="4400" b="1" dirty="0" smtClean="0">
                <a:solidFill>
                  <a:schemeClr val="bg1"/>
                </a:solidFill>
              </a:rPr>
              <a:t>I</a:t>
            </a:r>
            <a:r>
              <a:rPr lang="fr-FR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Intermittents de la Justice appliquée au domaine du </a:t>
            </a:r>
            <a:r>
              <a:rPr lang="fr-FR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CYBER:                       une clarification s’impose en 2015</a:t>
            </a:r>
            <a:endParaRPr lang="fr-FR" sz="4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29831"/>
            <a:ext cx="1604885" cy="133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159</TotalTime>
  <Words>138</Words>
  <Application>Microsoft Office PowerPoint</Application>
  <PresentationFormat>Affichage à l'écran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  COSP                                                Collaborateur              Occasionnel du Service Public de la Justice dans le domaine de l’Informatique, du Numérique et du Cyber</vt:lpstr>
      <vt:lpstr>COSP </vt:lpstr>
      <vt:lpstr>COSP </vt:lpstr>
      <vt:lpstr>COSP </vt:lpstr>
      <vt:lpstr>COSP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COSP   Collaborateurs Occasionnels du Service Public de la Justice dans le domaine de l’Informatique, du Numérique et du Cyber</dc:title>
  <dc:creator>ACTIF</dc:creator>
  <cp:lastModifiedBy>ACTIF</cp:lastModifiedBy>
  <cp:revision>20</cp:revision>
  <dcterms:created xsi:type="dcterms:W3CDTF">2015-09-28T17:03:02Z</dcterms:created>
  <dcterms:modified xsi:type="dcterms:W3CDTF">2015-10-05T17:30:00Z</dcterms:modified>
</cp:coreProperties>
</file>